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0" r:id="rId4"/>
    <p:sldId id="256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78" d="100"/>
          <a:sy n="178" d="100"/>
        </p:scale>
        <p:origin x="154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1486-135D-B689-583C-03DA3332E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816FB-0FAB-6671-933F-6B752B6AA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27BB4-9F16-BAF3-D49E-06F4A9D8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A2B07-82AE-49B2-C146-B8880758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993DD-09ED-9294-0997-5F86A9A1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47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2BD3-0D3B-567A-A16D-8AAA62E8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61688-B8DD-242F-5F61-2331AA576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D1342-8DF5-458E-8386-EFD4E7F3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A7842-709F-9CC0-EF27-FB1A12FE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D59F3-1859-AC4B-0ABF-A6F74C06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51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FCB583-43A5-8553-EC06-3A1CD93E4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9E807-6673-117B-1B97-71C90CE3A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A8329-882F-4043-E31B-F410CCE6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083B7-23C0-69B9-2B39-5068722D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F797C-1C0A-D02A-288A-7C175321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33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7CA0-09A2-65E2-029B-F3180BDD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7A4C-3009-80CD-1C41-7B069477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BDB0B-8149-B41C-D19D-586C788F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BAF8E-A6C0-DCA3-9511-6711C090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CBE5E-8D72-7151-A1AA-66D67683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90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262C-59FA-EB45-C022-B75ED0DF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4E4CF-9DA7-6AF3-C01A-6D59B88F0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847F-3FCE-38F7-B7EB-0AD15052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DC2FE-BA6B-B030-812F-D3FEC6AB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8C9ED-2BEA-1194-F8B8-AEBAF2FA7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276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7727-C097-45A6-499C-46EC4867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6C999-58D6-54B1-4FFD-AFDA12955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A1586-E500-EC44-FCBA-FB289E9E7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3A71A-BC19-C721-C593-834016DC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505A0-E8E7-CEEC-52F8-36E99C8C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F2BF8-E0FD-3456-91AD-91ABCCBF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2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7E82-458C-7FE9-8C2F-BB9686D5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7B340-D60F-4B80-470F-560790E68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B4955-F240-F093-8619-4FF9DC86A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250CB-0EFF-116B-7A7E-5D4EAEE1E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29A8E-ED6D-6699-0C2D-3BE86109E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68D71F-FAD0-3D32-75F4-5B59C6DD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6679E0-0209-03C9-AE8C-EA85BF29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6C47F6-A267-37B8-5145-86C0875E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51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9A6C-9076-1B4D-8636-C816AE51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407A9-168C-6951-1BC9-C8FCFF295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B2E72-3BDB-CA25-C729-580FA52B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804EA-622B-8D29-8526-9AE6C118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67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544F-AEC1-7C90-24C0-A0206AE2B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D33A1-C6AB-8DDD-69CA-06B759B03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DCDD3-628A-E833-0F8B-9C4D9EDC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54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4EADF-A58D-6D4A-FD7B-643B92AC9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5684F-5534-93A6-6FCC-575A0E757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23CA7-0BB2-B6E0-D17F-76A3AF307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6FB8A-46DB-A6A8-7D46-2FD42A89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13EBD-C5B3-B788-8382-C8BE46EEF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DA961-7671-C1DC-EB28-2A54A673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75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1DB38-D473-A81D-728F-1A6A4DAA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07F9B-DD14-4599-8869-DB4C98552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C6C8C-708F-80F6-E753-DC9A62080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9B5A9-8229-8A28-FAAC-FBEF3F04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7BDF8-1230-C89B-68FB-02F56ADF9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071D8-2284-C211-09C8-4124F5ED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61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2EB243-CB22-BBD9-B15D-0EFDF015D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84DBE-E7D2-DA9D-84A4-C764225C5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47C48-DBA1-B584-6315-7D7848CAE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B893A-632D-47C0-A90D-49CF09BA4289}" type="datetimeFigureOut">
              <a:rPr lang="en-GB" smtClean="0"/>
              <a:t>10/04/2023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5C3E9-724F-8938-FDB3-278539430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3BB5-FAF5-B85D-A69C-B3C2F125C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1D9CA-36FD-457C-A612-22AAD2FD89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195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8CFE0A-69DA-A567-CD91-18B9C6C47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1935"/>
            <a:ext cx="9144000" cy="1425441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Real-Time Photorealistic Stereoscopic Rendering of Fire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C277301-A11D-3E84-AFE1-15B0E0780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61075"/>
            <a:ext cx="9144000" cy="408148"/>
          </a:xfrm>
        </p:spPr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Benjamin M. Rose and David F. McAllister</a:t>
            </a:r>
            <a:endParaRPr lang="en-GB" b="0" dirty="0"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D3515E-F011-C527-A285-EEDBC7EFA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1" y="5343450"/>
            <a:ext cx="30765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5500B5-7AD5-3550-BF17-434516B3AF3F}"/>
              </a:ext>
            </a:extLst>
          </p:cNvPr>
          <p:cNvSpPr txBox="1"/>
          <p:nvPr/>
        </p:nvSpPr>
        <p:spPr>
          <a:xfrm>
            <a:off x="1364316" y="5930291"/>
            <a:ext cx="9463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2007 Conference: Stereoscopic Displays and Virtual Reality Systems XIV</a:t>
            </a:r>
            <a:endParaRPr lang="en-GB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1282B-940F-3E71-E799-1603C043E545}"/>
              </a:ext>
            </a:extLst>
          </p:cNvPr>
          <p:cNvSpPr txBox="1"/>
          <p:nvPr/>
        </p:nvSpPr>
        <p:spPr>
          <a:xfrm>
            <a:off x="1364316" y="6288249"/>
            <a:ext cx="9463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fr-FR" sz="14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DOI : 10.1109/cad/graphics.2011.26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F9DE7A-1A28-153C-753A-EF27FA6A9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470" y="261974"/>
            <a:ext cx="1343097" cy="169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2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9C08-762C-5455-33C8-43E64CF51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Texture Atlas</a:t>
            </a:r>
          </a:p>
        </p:txBody>
      </p:sp>
      <p:pic>
        <p:nvPicPr>
          <p:cNvPr id="5" name="Content Placeholder 4" descr="A close-up of some bones&#10;&#10;Description automatically generated with low confidence">
            <a:extLst>
              <a:ext uri="{FF2B5EF4-FFF2-40B4-BE49-F238E27FC236}">
                <a16:creationId xmlns:a16="http://schemas.microsoft.com/office/drawing/2014/main" id="{8E8F0478-07D7-44A4-0473-BB4C608C0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82" y="1737455"/>
            <a:ext cx="4351338" cy="4351338"/>
          </a:xfrm>
        </p:spPr>
      </p:pic>
      <p:pic>
        <p:nvPicPr>
          <p:cNvPr id="7" name="Picture 6" descr="A close-up of a bone&#10;&#10;Description automatically generated with low confidence">
            <a:extLst>
              <a:ext uri="{FF2B5EF4-FFF2-40B4-BE49-F238E27FC236}">
                <a16:creationId xmlns:a16="http://schemas.microsoft.com/office/drawing/2014/main" id="{55739168-3880-7A30-053D-F390BEFEC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06" y="2251790"/>
            <a:ext cx="18097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5F8D-8E88-969F-C2C1-1FF207336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Texture Atlas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8E903-3609-6EC2-AD37-D6A236E1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0606"/>
            <a:ext cx="10515600" cy="212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8C548-03DD-5A11-E81C-BDFA6D57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28" y="5106741"/>
            <a:ext cx="6010275" cy="8001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4AF506-B630-027D-C69A-DA72D8A3EADF}"/>
              </a:ext>
            </a:extLst>
          </p:cNvPr>
          <p:cNvSpPr txBox="1">
            <a:spLocks/>
          </p:cNvSpPr>
          <p:nvPr/>
        </p:nvSpPr>
        <p:spPr>
          <a:xfrm>
            <a:off x="2591873" y="43066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b="1" dirty="0"/>
              <a:t>Vertex Shader Calculation:</a:t>
            </a:r>
          </a:p>
        </p:txBody>
      </p:sp>
    </p:spTree>
    <p:extLst>
      <p:ext uri="{BB962C8B-B14F-4D97-AF65-F5344CB8AC3E}">
        <p14:creationId xmlns:p14="http://schemas.microsoft.com/office/powerpoint/2010/main" val="322137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9E59-C903-358E-A627-404018D07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1A0AB-170C-5EEC-C890-7F36DBBA82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B68B281-70F3-5BA9-E375-41B4F15FD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018"/>
            <a:ext cx="12192000" cy="64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3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D337-3C40-27AA-F917-293DF315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Billboarding Solution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616499-80F1-9C79-E044-475F86B6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143" b="-1300"/>
          <a:stretch/>
        </p:blipFill>
        <p:spPr>
          <a:xfrm>
            <a:off x="922849" y="4327300"/>
            <a:ext cx="4597894" cy="20686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F5CC9-573B-D157-AAC5-7F0F12171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583" y="1690688"/>
            <a:ext cx="4942000" cy="2293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42B95E-EDB2-9759-6DCF-46B7F1B4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418" y="4718407"/>
            <a:ext cx="3128330" cy="1286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DDF45-8C3E-5822-8694-740953F6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49" y="1690688"/>
            <a:ext cx="4597894" cy="229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7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1EE6-213A-6C59-DCDD-72535092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C56F5-9292-133D-D3C3-90A834007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3502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Experiment with different versions of Billboarding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Add depth using several planes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Add Flickering Light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Add Billboarded smoke</a:t>
            </a: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Create comparison of different blending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75A47-9F94-6BF7-4767-6AE31D212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0" b="10180"/>
          <a:stretch/>
        </p:blipFill>
        <p:spPr>
          <a:xfrm>
            <a:off x="9843210" y="1794823"/>
            <a:ext cx="2016995" cy="1634177"/>
          </a:xfrm>
          <a:prstGeom prst="rect">
            <a:avLst/>
          </a:prstGeom>
        </p:spPr>
      </p:pic>
      <p:pic>
        <p:nvPicPr>
          <p:cNvPr id="5" name="Picture 6" descr="Billboarding (Concept) - Giant Bomb">
            <a:extLst>
              <a:ext uri="{FF2B5EF4-FFF2-40B4-BE49-F238E27FC236}">
                <a16:creationId xmlns:a16="http://schemas.microsoft.com/office/drawing/2014/main" id="{1436F1F0-1C9E-9D76-BDE2-8B5AB91D2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956" y="3942519"/>
            <a:ext cx="1587734" cy="20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281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70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Real-Time Photorealistic Stereoscopic Rendering of Fire</vt:lpstr>
      <vt:lpstr>Texture Atlas</vt:lpstr>
      <vt:lpstr>Texture Atlas Code</vt:lpstr>
      <vt:lpstr>PowerPoint Presentation</vt:lpstr>
      <vt:lpstr>Billboarding Solution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Photorealistic Stereoscopic Rendering of Fire</dc:title>
  <dc:creator>Cormac Madden</dc:creator>
  <cp:lastModifiedBy>Cormac Madden</cp:lastModifiedBy>
  <cp:revision>1</cp:revision>
  <dcterms:created xsi:type="dcterms:W3CDTF">2023-04-10T19:50:53Z</dcterms:created>
  <dcterms:modified xsi:type="dcterms:W3CDTF">2023-04-10T20:12:27Z</dcterms:modified>
</cp:coreProperties>
</file>